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6F98-B9DF-4893-A2A6-CE5E52EE8264}" type="datetimeFigureOut">
              <a:rPr lang="pt-BR" smtClean="0"/>
              <a:t>14/12/2020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F7876-0E42-4446-936B-2AD4DDA6553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6F98-B9DF-4893-A2A6-CE5E52EE8264}" type="datetimeFigureOut">
              <a:rPr lang="pt-BR" smtClean="0"/>
              <a:t>14/12/2020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F7876-0E42-4446-936B-2AD4DDA6553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6F98-B9DF-4893-A2A6-CE5E52EE8264}" type="datetimeFigureOut">
              <a:rPr lang="pt-BR" smtClean="0"/>
              <a:t>14/12/2020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F7876-0E42-4446-936B-2AD4DDA65539}" type="slidenum">
              <a:rPr lang="pt-BR" smtClean="0"/>
              <a:t>‹nº›</a:t>
            </a:fld>
            <a:endParaRPr lang="pt-B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6F98-B9DF-4893-A2A6-CE5E52EE8264}" type="datetimeFigureOut">
              <a:rPr lang="pt-BR" smtClean="0"/>
              <a:t>14/12/2020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F7876-0E42-4446-936B-2AD4DDA65539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6F98-B9DF-4893-A2A6-CE5E52EE8264}" type="datetimeFigureOut">
              <a:rPr lang="pt-BR" smtClean="0"/>
              <a:t>14/12/2020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F7876-0E42-4446-936B-2AD4DDA6553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6F98-B9DF-4893-A2A6-CE5E52EE8264}" type="datetimeFigureOut">
              <a:rPr lang="pt-BR" smtClean="0"/>
              <a:t>14/12/2020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F7876-0E42-4446-936B-2AD4DDA65539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6F98-B9DF-4893-A2A6-CE5E52EE8264}" type="datetimeFigureOut">
              <a:rPr lang="pt-BR" smtClean="0"/>
              <a:t>14/12/2020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F7876-0E42-4446-936B-2AD4DDA6553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6F98-B9DF-4893-A2A6-CE5E52EE8264}" type="datetimeFigureOut">
              <a:rPr lang="pt-BR" smtClean="0"/>
              <a:t>14/12/2020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F7876-0E42-4446-936B-2AD4DDA6553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6F98-B9DF-4893-A2A6-CE5E52EE8264}" type="datetimeFigureOut">
              <a:rPr lang="pt-BR" smtClean="0"/>
              <a:t>14/12/2020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F7876-0E42-4446-936B-2AD4DDA6553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6F98-B9DF-4893-A2A6-CE5E52EE8264}" type="datetimeFigureOut">
              <a:rPr lang="pt-BR" smtClean="0"/>
              <a:t>14/12/2020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F7876-0E42-4446-936B-2AD4DDA65539}" type="slidenum">
              <a:rPr lang="pt-BR" smtClean="0"/>
              <a:t>‹nº›</a:t>
            </a:fld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6F98-B9DF-4893-A2A6-CE5E52EE8264}" type="datetimeFigureOut">
              <a:rPr lang="pt-BR" smtClean="0"/>
              <a:t>14/12/2020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F7876-0E42-4446-936B-2AD4DDA65539}" type="slidenum">
              <a:rPr lang="pt-BR" smtClean="0"/>
              <a:t>‹nº›</a:t>
            </a:fld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D796F98-B9DF-4893-A2A6-CE5E52EE8264}" type="datetimeFigureOut">
              <a:rPr lang="pt-BR" smtClean="0"/>
              <a:t>14/12/2020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D2F7876-0E42-4446-936B-2AD4DDA65539}" type="slidenum">
              <a:rPr lang="pt-BR" smtClean="0"/>
              <a:t>‹nº›</a:t>
            </a:fld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ANIMAIS PRÉ-HISTÓRICOS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sz="3200" b="1" u="sng" dirty="0" smtClean="0">
                <a:solidFill>
                  <a:schemeClr val="tx1"/>
                </a:solidFill>
                <a:latin typeface="Algerian" pitchFamily="82" charset="0"/>
              </a:rPr>
              <a:t>O QUE É , O QUE É?</a:t>
            </a:r>
            <a:endParaRPr lang="pt-BR" sz="3200" b="1" u="sng" dirty="0">
              <a:solidFill>
                <a:schemeClr val="tx1"/>
              </a:solidFill>
              <a:latin typeface="Algerian" pitchFamily="82" charset="0"/>
            </a:endParaRPr>
          </a:p>
        </p:txBody>
      </p:sp>
      <p:pic>
        <p:nvPicPr>
          <p:cNvPr id="5" name="Imagem 4" descr="Ponto de interrogação | Ícone Grati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93096"/>
            <a:ext cx="1008112" cy="857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 descr="Ponto de interrogação | Ícone Grati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860" y="1409269"/>
            <a:ext cx="1008112" cy="857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m 7" descr="Ponto de interrogação | Ícone Grati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32656"/>
            <a:ext cx="1008112" cy="857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m 8" descr="Ponto de interrogação | Ícone Grati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416" y="980728"/>
            <a:ext cx="1008112" cy="857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m 9" descr="Ponto de interrogação | Ícone Grati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423970"/>
            <a:ext cx="1008112" cy="857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m 10" descr="Ponto de interrogação | Ícone Grati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500706"/>
            <a:ext cx="1008112" cy="8570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5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9552" y="4077072"/>
            <a:ext cx="7772400" cy="919986"/>
          </a:xfrm>
        </p:spPr>
        <p:txBody>
          <a:bodyPr>
            <a:normAutofit fontScale="90000"/>
          </a:bodyPr>
          <a:lstStyle/>
          <a:p>
            <a:pPr lvl="0"/>
            <a:r>
              <a:rPr lang="pt-BR" sz="4000" b="1" dirty="0" smtClean="0">
                <a:solidFill>
                  <a:schemeClr val="tx1"/>
                </a:solidFill>
              </a:rPr>
              <a:t/>
            </a:r>
            <a:br>
              <a:rPr lang="pt-BR" sz="4000" b="1" dirty="0" smtClean="0">
                <a:solidFill>
                  <a:schemeClr val="tx1"/>
                </a:solidFill>
              </a:rPr>
            </a:br>
            <a:r>
              <a:rPr lang="pt-BR" sz="4000" b="1" dirty="0">
                <a:solidFill>
                  <a:schemeClr val="tx1"/>
                </a:solidFill>
              </a:rPr>
              <a:t/>
            </a:r>
            <a:br>
              <a:rPr lang="pt-BR" sz="4000" b="1" dirty="0">
                <a:solidFill>
                  <a:schemeClr val="tx1"/>
                </a:solidFill>
              </a:rPr>
            </a:br>
            <a:r>
              <a:rPr lang="pt-BR" sz="4000" b="1" dirty="0" smtClean="0">
                <a:solidFill>
                  <a:schemeClr val="tx1"/>
                </a:solidFill>
              </a:rPr>
              <a:t/>
            </a:r>
            <a:br>
              <a:rPr lang="pt-BR" sz="4000" b="1" dirty="0" smtClean="0">
                <a:solidFill>
                  <a:schemeClr val="tx1"/>
                </a:solidFill>
              </a:rPr>
            </a:br>
            <a:r>
              <a:rPr lang="pt-BR" sz="4000" b="1" dirty="0">
                <a:solidFill>
                  <a:schemeClr val="tx1"/>
                </a:solidFill>
              </a:rPr>
              <a:t/>
            </a:r>
            <a:br>
              <a:rPr lang="pt-BR" sz="4000" b="1" dirty="0">
                <a:solidFill>
                  <a:schemeClr val="tx1"/>
                </a:solidFill>
              </a:rPr>
            </a:br>
            <a:r>
              <a:rPr lang="pt-BR" sz="4000" b="1" dirty="0" smtClean="0">
                <a:solidFill>
                  <a:schemeClr val="tx1"/>
                </a:solidFill>
              </a:rPr>
              <a:t/>
            </a:r>
            <a:br>
              <a:rPr lang="pt-BR" sz="4000" b="1" dirty="0" smtClean="0">
                <a:solidFill>
                  <a:schemeClr val="tx1"/>
                </a:solidFill>
              </a:rPr>
            </a:br>
            <a:r>
              <a:rPr lang="pt-BR" sz="4000" b="1" dirty="0">
                <a:solidFill>
                  <a:schemeClr val="tx1"/>
                </a:solidFill>
              </a:rPr>
              <a:t/>
            </a:r>
            <a:br>
              <a:rPr lang="pt-BR" sz="4000" b="1" dirty="0">
                <a:solidFill>
                  <a:schemeClr val="tx1"/>
                </a:solidFill>
              </a:rPr>
            </a:br>
            <a:r>
              <a:rPr lang="pt-BR" sz="4000" b="1" dirty="0" smtClean="0">
                <a:solidFill>
                  <a:schemeClr val="tx1"/>
                </a:solidFill>
              </a:rPr>
              <a:t/>
            </a:r>
            <a:br>
              <a:rPr lang="pt-BR" sz="4000" b="1" dirty="0" smtClean="0">
                <a:solidFill>
                  <a:schemeClr val="tx1"/>
                </a:solidFill>
              </a:rPr>
            </a:br>
            <a:r>
              <a:rPr lang="pt-BR" sz="4000" b="1" dirty="0">
                <a:solidFill>
                  <a:schemeClr val="tx1"/>
                </a:solidFill>
              </a:rPr>
              <a:t/>
            </a:r>
            <a:br>
              <a:rPr lang="pt-BR" sz="4000" b="1" dirty="0">
                <a:solidFill>
                  <a:schemeClr val="tx1"/>
                </a:solidFill>
              </a:rPr>
            </a:br>
            <a:r>
              <a:rPr lang="pt-BR" sz="4000" b="1" dirty="0" smtClean="0">
                <a:solidFill>
                  <a:schemeClr val="tx1"/>
                </a:solidFill>
              </a:rPr>
              <a:t/>
            </a:r>
            <a:br>
              <a:rPr lang="pt-BR" sz="4000" b="1" dirty="0" smtClean="0">
                <a:solidFill>
                  <a:schemeClr val="tx1"/>
                </a:solidFill>
              </a:rPr>
            </a:br>
            <a:r>
              <a:rPr lang="pt-BR" sz="4000" b="1" dirty="0">
                <a:solidFill>
                  <a:schemeClr val="tx1"/>
                </a:solidFill>
              </a:rPr>
              <a:t/>
            </a:r>
            <a:br>
              <a:rPr lang="pt-BR" sz="4000" b="1" dirty="0">
                <a:solidFill>
                  <a:schemeClr val="tx1"/>
                </a:solidFill>
              </a:rPr>
            </a:br>
            <a:r>
              <a:rPr lang="pt-BR" sz="4000" b="1" dirty="0" smtClean="0">
                <a:solidFill>
                  <a:schemeClr val="tx1"/>
                </a:solidFill>
              </a:rPr>
              <a:t/>
            </a:r>
            <a:br>
              <a:rPr lang="pt-BR" sz="4000" b="1" dirty="0" smtClean="0">
                <a:solidFill>
                  <a:schemeClr val="tx1"/>
                </a:solidFill>
              </a:rPr>
            </a:br>
            <a:r>
              <a:rPr lang="pt-BR" sz="4000" b="1" dirty="0">
                <a:solidFill>
                  <a:schemeClr val="tx1"/>
                </a:solidFill>
              </a:rPr>
              <a:t/>
            </a:r>
            <a:br>
              <a:rPr lang="pt-BR" sz="4000" b="1" dirty="0">
                <a:solidFill>
                  <a:schemeClr val="tx1"/>
                </a:solidFill>
              </a:rPr>
            </a:br>
            <a:r>
              <a:rPr lang="pt-BR" sz="4000" b="1" dirty="0" smtClean="0">
                <a:solidFill>
                  <a:schemeClr val="tx1"/>
                </a:solidFill>
              </a:rPr>
              <a:t/>
            </a:r>
            <a:br>
              <a:rPr lang="pt-BR" sz="4000" b="1" dirty="0" smtClean="0">
                <a:solidFill>
                  <a:schemeClr val="tx1"/>
                </a:solidFill>
              </a:rPr>
            </a:br>
            <a:r>
              <a:rPr lang="pt-BR" sz="4000" b="1" dirty="0">
                <a:solidFill>
                  <a:schemeClr val="tx1"/>
                </a:solidFill>
              </a:rPr>
              <a:t/>
            </a:r>
            <a:br>
              <a:rPr lang="pt-BR" sz="4000" b="1" dirty="0">
                <a:solidFill>
                  <a:schemeClr val="tx1"/>
                </a:solidFill>
              </a:rPr>
            </a:br>
            <a:r>
              <a:rPr lang="pt-BR" sz="4000" b="1" dirty="0" smtClean="0">
                <a:solidFill>
                  <a:schemeClr val="tx1"/>
                </a:solidFill>
              </a:rPr>
              <a:t/>
            </a:r>
            <a:br>
              <a:rPr lang="pt-BR" sz="4000" b="1" dirty="0" smtClean="0">
                <a:solidFill>
                  <a:schemeClr val="tx1"/>
                </a:solidFill>
              </a:rPr>
            </a:br>
            <a:r>
              <a:rPr lang="pt-BR" sz="4000" b="1" dirty="0">
                <a:solidFill>
                  <a:schemeClr val="tx1"/>
                </a:solidFill>
              </a:rPr>
              <a:t/>
            </a:r>
            <a:br>
              <a:rPr lang="pt-BR" sz="4000" b="1" dirty="0">
                <a:solidFill>
                  <a:schemeClr val="tx1"/>
                </a:solidFill>
              </a:rPr>
            </a:br>
            <a:r>
              <a:rPr lang="pt-BR" sz="4000" b="1" dirty="0" smtClean="0">
                <a:solidFill>
                  <a:schemeClr val="tx1"/>
                </a:solidFill>
              </a:rPr>
              <a:t/>
            </a:r>
            <a:br>
              <a:rPr lang="pt-BR" sz="4000" b="1" dirty="0" smtClean="0">
                <a:solidFill>
                  <a:schemeClr val="tx1"/>
                </a:solidFill>
              </a:rPr>
            </a:br>
            <a:r>
              <a:rPr lang="pt-BR" sz="4000" b="1" dirty="0" smtClean="0">
                <a:solidFill>
                  <a:schemeClr val="tx1"/>
                </a:solidFill>
              </a:rPr>
              <a:t>QUAL </a:t>
            </a:r>
            <a:r>
              <a:rPr lang="pt-BR" sz="4000" b="1" dirty="0">
                <a:solidFill>
                  <a:schemeClr val="tx1"/>
                </a:solidFill>
              </a:rPr>
              <a:t>ANIMAL PRÉ-HISTÓRICO TEM UMA ESPÉCIE QUE SUAS PERNAS ERAM LONGAS E MUSCULOSAS, MAS SEUS BRAÇOS ERAM EXTREMAMENTE CURTOS E FINOS?</a:t>
            </a:r>
            <a:r>
              <a:rPr lang="pt-BR" dirty="0"/>
              <a:t/>
            </a:r>
            <a:br>
              <a:rPr lang="pt-BR" dirty="0"/>
            </a:b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15616" y="5275541"/>
            <a:ext cx="6400800" cy="880121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6" name="Imagem 5" descr="Ponto de interrogação | Ícone Grati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512838"/>
            <a:ext cx="1008112" cy="857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 descr="Ponto de interrogação | Ícone Grati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005064"/>
            <a:ext cx="1008112" cy="857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m 7" descr="Ponto de interrogação | Ícone Grati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722" y="4040769"/>
            <a:ext cx="1008112" cy="8570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104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252728"/>
          </a:xfrm>
        </p:spPr>
        <p:txBody>
          <a:bodyPr>
            <a:normAutofit/>
          </a:bodyPr>
          <a:lstStyle/>
          <a:p>
            <a:pPr lvl="0"/>
            <a:r>
              <a:rPr lang="pt-BR" b="1" dirty="0" smtClean="0">
                <a:solidFill>
                  <a:schemeClr val="tx1"/>
                </a:solidFill>
              </a:rPr>
              <a:t>DINOSSAURO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636912"/>
            <a:ext cx="5688632" cy="3788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441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7544" y="4149080"/>
            <a:ext cx="7772400" cy="1396752"/>
          </a:xfr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chemeClr val="tx1"/>
                </a:solidFill>
              </a:rPr>
              <a:t>QUAL AMIMAL PRÉ-HISTÓRICO POSSUIA PRESAS DE MARFIM QUE PODIAM ATINGIR 5 METROS DE COMPRIMENTO?</a:t>
            </a:r>
            <a:r>
              <a:rPr lang="pt-BR" dirty="0"/>
              <a:t/>
            </a:r>
            <a:br>
              <a:rPr lang="pt-BR" dirty="0"/>
            </a:br>
            <a:r>
              <a:rPr lang="pt-BR" dirty="0">
                <a:solidFill>
                  <a:schemeClr val="tx1"/>
                </a:solidFill>
              </a:rPr>
              <a:t/>
            </a:r>
            <a:br>
              <a:rPr lang="pt-BR" dirty="0">
                <a:solidFill>
                  <a:schemeClr val="tx1"/>
                </a:solidFill>
              </a:rPr>
            </a:br>
            <a:r>
              <a:rPr lang="pt-BR" dirty="0"/>
              <a:t/>
            </a:r>
            <a:br>
              <a:rPr lang="pt-BR" dirty="0"/>
            </a:b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5" name="Título 2"/>
          <p:cNvSpPr>
            <a:spLocks noGrp="1"/>
          </p:cNvSpPr>
          <p:nvPr>
            <p:ph type="subTitle" idx="1"/>
          </p:nvPr>
        </p:nvSpPr>
        <p:spPr>
          <a:xfrm>
            <a:off x="1288472" y="5949279"/>
            <a:ext cx="6400800" cy="534649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pt-BR" sz="2400" dirty="0"/>
              <a:t/>
            </a:r>
            <a:br>
              <a:rPr lang="pt-BR" sz="2400" dirty="0"/>
            </a:br>
            <a:endParaRPr lang="pt-BR" sz="2400" dirty="0">
              <a:solidFill>
                <a:schemeClr val="tx1"/>
              </a:solidFill>
            </a:endParaRPr>
          </a:p>
        </p:txBody>
      </p:sp>
      <p:pic>
        <p:nvPicPr>
          <p:cNvPr id="6" name="Imagem 5" descr="Ponto de interrogação | Ícone Grati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040769"/>
            <a:ext cx="1008112" cy="857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 descr="Ponto de interrogação | Ícone Grati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469310"/>
            <a:ext cx="1008112" cy="857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m 7" descr="Ponto de interrogação | Ícone Grati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722" y="4040769"/>
            <a:ext cx="1008112" cy="8570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751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smtClean="0">
                <a:solidFill>
                  <a:schemeClr val="tx1"/>
                </a:solidFill>
              </a:rPr>
              <a:t>MAMUTE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332" y="2636912"/>
            <a:ext cx="7128792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739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67544" y="3501008"/>
            <a:ext cx="8229600" cy="1252728"/>
          </a:xfrm>
        </p:spPr>
        <p:txBody>
          <a:bodyPr>
            <a:noAutofit/>
          </a:bodyPr>
          <a:lstStyle/>
          <a:p>
            <a:pPr lvl="0"/>
            <a:r>
              <a:rPr lang="pt-BR" sz="3200" b="1" dirty="0">
                <a:solidFill>
                  <a:schemeClr val="tx1"/>
                </a:solidFill>
              </a:rPr>
              <a:t>QUAL ANIMAL PRÉ-HISTÓRICO POSSUIA </a:t>
            </a:r>
            <a:r>
              <a:rPr lang="pt-BR" sz="3200" b="1" dirty="0" smtClean="0">
                <a:solidFill>
                  <a:schemeClr val="tx1"/>
                </a:solidFill>
              </a:rPr>
              <a:t>UM </a:t>
            </a:r>
            <a:r>
              <a:rPr lang="pt-BR" sz="3200" b="1" dirty="0">
                <a:solidFill>
                  <a:schemeClr val="tx1"/>
                </a:solidFill>
              </a:rPr>
              <a:t>CASCO QUE TINHA APROXIMADAMENTE O TAMANHO DE UM CARRO?</a:t>
            </a:r>
            <a:r>
              <a:rPr lang="pt-BR" sz="3200" dirty="0"/>
              <a:t/>
            </a:r>
            <a:br>
              <a:rPr lang="pt-BR" sz="3200" dirty="0"/>
            </a:br>
            <a:endParaRPr lang="pt-BR" sz="3200" dirty="0"/>
          </a:p>
        </p:txBody>
      </p:sp>
      <p:pic>
        <p:nvPicPr>
          <p:cNvPr id="5" name="Imagem 4" descr="Ponto de interrogação | Ícone Grati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64" y="4797152"/>
            <a:ext cx="1008112" cy="857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 descr="Ponto de interrogação | Ícone Grati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988840"/>
            <a:ext cx="1008112" cy="857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Espaço Reservado para Conteúdo 9" descr="Ponto de interrogação | Ícone Gratis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856049"/>
            <a:ext cx="1080120" cy="1052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629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TARTARUGA GIGANTE</a:t>
            </a:r>
            <a:endParaRPr lang="pt-BR" b="1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780928"/>
            <a:ext cx="6888427" cy="3874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243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67544" y="3789040"/>
            <a:ext cx="8229600" cy="1252728"/>
          </a:xfrm>
        </p:spPr>
        <p:txBody>
          <a:bodyPr>
            <a:normAutofit fontScale="90000"/>
          </a:bodyPr>
          <a:lstStyle/>
          <a:p>
            <a:pPr lvl="0"/>
            <a:r>
              <a:rPr lang="pt-BR" b="1" dirty="0">
                <a:solidFill>
                  <a:schemeClr val="tx1"/>
                </a:solidFill>
              </a:rPr>
              <a:t>QUAL ANIMAL PRÉ-HISTÓRICO TINHA O DENTE BEM LONGO, QUE LEMBRAVA UMA ESPADA?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pic>
        <p:nvPicPr>
          <p:cNvPr id="4" name="Espaço Reservado para Conteúdo 3" descr="Ponto de interrogação | Ícone Gratis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980728"/>
            <a:ext cx="1008112" cy="864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Espaço Reservado para Conteúdo 3" descr="Ponto de interrogação | Ícone Gratis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32856"/>
            <a:ext cx="1008112" cy="864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Espaço Reservado para Conteúdo 3" descr="Ponto de interrogação | Ícone Gratis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157192"/>
            <a:ext cx="1008112" cy="8640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498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TIGRE DE DENTE DE SABRE</a:t>
            </a:r>
            <a:endParaRPr lang="pt-BR" b="1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708920"/>
            <a:ext cx="6588224" cy="3705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660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38</TotalTime>
  <Words>63</Words>
  <Application>Microsoft Office PowerPoint</Application>
  <PresentationFormat>Apresentação na tela (4:3)</PresentationFormat>
  <Paragraphs>11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0" baseType="lpstr">
      <vt:lpstr>Forma de Onda</vt:lpstr>
      <vt:lpstr>ANIMAIS PRÉ-HISTÓRICOS</vt:lpstr>
      <vt:lpstr>                 QUAL ANIMAL PRÉ-HISTÓRICO TEM UMA ESPÉCIE QUE SUAS PERNAS ERAM LONGAS E MUSCULOSAS, MAS SEUS BRAÇOS ERAM EXTREMAMENTE CURTOS E FINOS? </vt:lpstr>
      <vt:lpstr>DINOSSAURO</vt:lpstr>
      <vt:lpstr>QUAL AMIMAL PRÉ-HISTÓRICO POSSUIA PRESAS DE MARFIM QUE PODIAM ATINGIR 5 METROS DE COMPRIMENTO?   </vt:lpstr>
      <vt:lpstr>MAMUTE</vt:lpstr>
      <vt:lpstr>QUAL ANIMAL PRÉ-HISTÓRICO POSSUIA UM CASCO QUE TINHA APROXIMADAMENTE O TAMANHO DE UM CARRO? </vt:lpstr>
      <vt:lpstr>TARTARUGA GIGANTE</vt:lpstr>
      <vt:lpstr>QUAL ANIMAL PRÉ-HISTÓRICO TINHA O DENTE BEM LONGO, QUE LEMBRAVA UMA ESPADA? </vt:lpstr>
      <vt:lpstr>TIGRE DE DENTE DE SABRE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ANIMAIS PRÉ-HISTÓRICOS</dc:title>
  <dc:creator>Acer</dc:creator>
  <cp:lastModifiedBy>Acer</cp:lastModifiedBy>
  <cp:revision>7</cp:revision>
  <dcterms:created xsi:type="dcterms:W3CDTF">2020-12-07T09:59:05Z</dcterms:created>
  <dcterms:modified xsi:type="dcterms:W3CDTF">2020-12-14T12:27:28Z</dcterms:modified>
</cp:coreProperties>
</file>