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62" d="100"/>
          <a:sy n="62" d="100"/>
        </p:scale>
        <p:origin x="-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3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85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4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9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25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8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4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00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93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8C6CB-6AC9-45DF-AAED-D0FE74901651}" type="datetimeFigureOut">
              <a:rPr lang="pt-BR" smtClean="0"/>
              <a:t>06/12/2020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5CFF-8AE4-4C42-9195-19EC74930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89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474729" y="1444882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1545821" y="1517320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Multiplicar 24"/>
          <p:cNvSpPr/>
          <p:nvPr/>
        </p:nvSpPr>
        <p:spPr>
          <a:xfrm>
            <a:off x="3136489" y="1464273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1490227" y="1464273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1474729" y="3273682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Elipse 55"/>
          <p:cNvSpPr/>
          <p:nvPr/>
        </p:nvSpPr>
        <p:spPr>
          <a:xfrm>
            <a:off x="1545821" y="3346120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Multiplicar 56"/>
          <p:cNvSpPr/>
          <p:nvPr/>
        </p:nvSpPr>
        <p:spPr>
          <a:xfrm>
            <a:off x="3136489" y="3293073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1490227" y="3293073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1490227" y="5072002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1561319" y="5144440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Multiplicar 60"/>
          <p:cNvSpPr/>
          <p:nvPr/>
        </p:nvSpPr>
        <p:spPr>
          <a:xfrm>
            <a:off x="3151987" y="5091393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61"/>
          <p:cNvSpPr/>
          <p:nvPr/>
        </p:nvSpPr>
        <p:spPr>
          <a:xfrm>
            <a:off x="1505725" y="5091393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3" name="Retângulo 62"/>
          <p:cNvSpPr/>
          <p:nvPr/>
        </p:nvSpPr>
        <p:spPr>
          <a:xfrm>
            <a:off x="3943609" y="1464208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4014701" y="1536646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Multiplicar 64"/>
          <p:cNvSpPr/>
          <p:nvPr/>
        </p:nvSpPr>
        <p:spPr>
          <a:xfrm>
            <a:off x="5605369" y="1483599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3959107" y="1483599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3943609" y="3293008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Elipse 67"/>
          <p:cNvSpPr/>
          <p:nvPr/>
        </p:nvSpPr>
        <p:spPr>
          <a:xfrm>
            <a:off x="4014701" y="3365446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Multiplicar 68"/>
          <p:cNvSpPr/>
          <p:nvPr/>
        </p:nvSpPr>
        <p:spPr>
          <a:xfrm>
            <a:off x="5605369" y="3312399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Retângulo 69"/>
          <p:cNvSpPr/>
          <p:nvPr/>
        </p:nvSpPr>
        <p:spPr>
          <a:xfrm>
            <a:off x="3959107" y="3312399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3959107" y="5091328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Elipse 71"/>
          <p:cNvSpPr/>
          <p:nvPr/>
        </p:nvSpPr>
        <p:spPr>
          <a:xfrm>
            <a:off x="4030199" y="5163766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Multiplicar 72"/>
          <p:cNvSpPr/>
          <p:nvPr/>
        </p:nvSpPr>
        <p:spPr>
          <a:xfrm>
            <a:off x="5620867" y="5110719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/>
          <p:cNvSpPr/>
          <p:nvPr/>
        </p:nvSpPr>
        <p:spPr>
          <a:xfrm>
            <a:off x="3974605" y="5110719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5" name="Retângulo 74"/>
          <p:cNvSpPr/>
          <p:nvPr/>
        </p:nvSpPr>
        <p:spPr>
          <a:xfrm>
            <a:off x="6397249" y="1453054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Elipse 75"/>
          <p:cNvSpPr/>
          <p:nvPr/>
        </p:nvSpPr>
        <p:spPr>
          <a:xfrm>
            <a:off x="6468341" y="1525492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Multiplicar 76"/>
          <p:cNvSpPr/>
          <p:nvPr/>
        </p:nvSpPr>
        <p:spPr>
          <a:xfrm>
            <a:off x="8059009" y="1472445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77"/>
          <p:cNvSpPr/>
          <p:nvPr/>
        </p:nvSpPr>
        <p:spPr>
          <a:xfrm>
            <a:off x="6412747" y="1472445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etângulo 78"/>
          <p:cNvSpPr/>
          <p:nvPr/>
        </p:nvSpPr>
        <p:spPr>
          <a:xfrm>
            <a:off x="6397249" y="3281854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Elipse 79"/>
          <p:cNvSpPr/>
          <p:nvPr/>
        </p:nvSpPr>
        <p:spPr>
          <a:xfrm>
            <a:off x="6468341" y="3354292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Multiplicar 80"/>
          <p:cNvSpPr/>
          <p:nvPr/>
        </p:nvSpPr>
        <p:spPr>
          <a:xfrm>
            <a:off x="8059009" y="3301245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Retângulo 81"/>
          <p:cNvSpPr/>
          <p:nvPr/>
        </p:nvSpPr>
        <p:spPr>
          <a:xfrm>
            <a:off x="6412747" y="3301245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Retângulo 82"/>
          <p:cNvSpPr/>
          <p:nvPr/>
        </p:nvSpPr>
        <p:spPr>
          <a:xfrm>
            <a:off x="6412747" y="5080174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Elipse 83"/>
          <p:cNvSpPr/>
          <p:nvPr/>
        </p:nvSpPr>
        <p:spPr>
          <a:xfrm>
            <a:off x="6483839" y="5152612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Multiplicar 85"/>
          <p:cNvSpPr/>
          <p:nvPr/>
        </p:nvSpPr>
        <p:spPr>
          <a:xfrm>
            <a:off x="8074507" y="5099565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86"/>
          <p:cNvSpPr/>
          <p:nvPr/>
        </p:nvSpPr>
        <p:spPr>
          <a:xfrm>
            <a:off x="6428245" y="5099565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Retângulo 87"/>
          <p:cNvSpPr/>
          <p:nvPr/>
        </p:nvSpPr>
        <p:spPr>
          <a:xfrm>
            <a:off x="8835649" y="1457140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Elipse 88"/>
          <p:cNvSpPr/>
          <p:nvPr/>
        </p:nvSpPr>
        <p:spPr>
          <a:xfrm>
            <a:off x="8906741" y="1529578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Multiplicar 89"/>
          <p:cNvSpPr/>
          <p:nvPr/>
        </p:nvSpPr>
        <p:spPr>
          <a:xfrm>
            <a:off x="10497409" y="1476531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Retângulo 90"/>
          <p:cNvSpPr/>
          <p:nvPr/>
        </p:nvSpPr>
        <p:spPr>
          <a:xfrm>
            <a:off x="8851147" y="1476531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8835649" y="3285940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8906741" y="3358378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Multiplicar 93"/>
          <p:cNvSpPr/>
          <p:nvPr/>
        </p:nvSpPr>
        <p:spPr>
          <a:xfrm>
            <a:off x="10497409" y="3305331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Retângulo 94"/>
          <p:cNvSpPr/>
          <p:nvPr/>
        </p:nvSpPr>
        <p:spPr>
          <a:xfrm>
            <a:off x="8851147" y="3305331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tângulo 95"/>
          <p:cNvSpPr/>
          <p:nvPr/>
        </p:nvSpPr>
        <p:spPr>
          <a:xfrm>
            <a:off x="8851147" y="5084260"/>
            <a:ext cx="2045453" cy="147704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Elipse 96"/>
          <p:cNvSpPr/>
          <p:nvPr/>
        </p:nvSpPr>
        <p:spPr>
          <a:xfrm>
            <a:off x="8922239" y="5156698"/>
            <a:ext cx="265179" cy="3134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Multiplicar 97"/>
          <p:cNvSpPr/>
          <p:nvPr/>
        </p:nvSpPr>
        <p:spPr>
          <a:xfrm>
            <a:off x="10512907" y="5103651"/>
            <a:ext cx="383693" cy="43663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Retângulo 98"/>
          <p:cNvSpPr/>
          <p:nvPr/>
        </p:nvSpPr>
        <p:spPr>
          <a:xfrm>
            <a:off x="8866645" y="5103651"/>
            <a:ext cx="2045453" cy="14728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7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pt-BR" sz="7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966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6" grpId="1" animBg="1"/>
      <p:bldP spid="55" grpId="0" animBg="1"/>
      <p:bldP spid="55" grpId="1" animBg="1"/>
      <p:bldP spid="58" grpId="0" animBg="1"/>
      <p:bldP spid="58" grpId="1" animBg="1"/>
      <p:bldP spid="59" grpId="0" animBg="1"/>
      <p:bldP spid="59" grpId="1" animBg="1"/>
      <p:bldP spid="62" grpId="0" animBg="1"/>
      <p:bldP spid="62" grpId="1" animBg="1"/>
      <p:bldP spid="63" grpId="0" animBg="1"/>
      <p:bldP spid="63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74" grpId="0" animBg="1"/>
      <p:bldP spid="74" grpId="1" animBg="1"/>
      <p:bldP spid="75" grpId="0" animBg="1"/>
      <p:bldP spid="75" grpId="1" animBg="1"/>
      <p:bldP spid="78" grpId="0" animBg="1"/>
      <p:bldP spid="78" grpId="1" animBg="1"/>
      <p:bldP spid="79" grpId="0" animBg="1"/>
      <p:bldP spid="79" grpId="1" animBg="1"/>
      <p:bldP spid="82" grpId="0" animBg="1"/>
      <p:bldP spid="82" grpId="1" animBg="1"/>
      <p:bldP spid="83" grpId="0" animBg="1"/>
      <p:bldP spid="83" grpId="1" animBg="1"/>
      <p:bldP spid="87" grpId="0" animBg="1"/>
      <p:bldP spid="87" grpId="1" animBg="1"/>
      <p:bldP spid="88" grpId="0" animBg="1"/>
      <p:bldP spid="88" grpId="1" animBg="1"/>
      <p:bldP spid="91" grpId="0" animBg="1"/>
      <p:bldP spid="91" grpId="1" animBg="1"/>
      <p:bldP spid="92" grpId="0" animBg="1"/>
      <p:bldP spid="92" grpId="1" animBg="1"/>
      <p:bldP spid="95" grpId="0" animBg="1"/>
      <p:bldP spid="95" grpId="1" animBg="1"/>
      <p:bldP spid="96" grpId="0" animBg="1"/>
      <p:bldP spid="96" grpId="1" animBg="1"/>
      <p:bldP spid="99" grpId="0" animBg="1"/>
      <p:bldP spid="99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imlpalmares.urpocms@outlook.com</dc:creator>
  <cp:lastModifiedBy>Marcia</cp:lastModifiedBy>
  <cp:revision>14</cp:revision>
  <dcterms:created xsi:type="dcterms:W3CDTF">2020-11-18T17:35:38Z</dcterms:created>
  <dcterms:modified xsi:type="dcterms:W3CDTF">2020-12-07T02:18:05Z</dcterms:modified>
</cp:coreProperties>
</file>